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>
        <p:scale>
          <a:sx n="60" d="100"/>
          <a:sy n="60" d="100"/>
        </p:scale>
        <p:origin x="-144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15FDF4E-02FA-495D-9F7F-218675B6E325}" type="datetimeFigureOut">
              <a:rPr lang="he-IL" smtClean="0"/>
              <a:t>ט"ז/כסלו/תשע"ח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14EBB76-C6B4-496B-B79A-F4232BEAAAED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043608" y="1700808"/>
            <a:ext cx="7406640" cy="1472184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Electrodes Statistics</a:t>
            </a:r>
            <a:endParaRPr lang="he-IL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95536" y="1988840"/>
            <a:ext cx="8458200" cy="1470025"/>
          </a:xfrm>
        </p:spPr>
        <p:txBody>
          <a:bodyPr/>
          <a:lstStyle/>
          <a:p>
            <a:r>
              <a:rPr lang="en-US" dirty="0" smtClean="0"/>
              <a:t>Parallel Transport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91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</a:t>
            </a:r>
            <a:r>
              <a:rPr lang="en-US" sz="2000" dirty="0" smtClean="0"/>
              <a:t>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</a:t>
            </a:r>
            <a:r>
              <a:rPr lang="en-US" sz="2000" dirty="0"/>
              <a:t>matrices</a:t>
            </a:r>
            <a:endParaRPr lang="he-IL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96062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after parallel transport</a:t>
            </a:r>
            <a:br>
              <a:rPr lang="en-US" sz="2000" dirty="0"/>
            </a:br>
            <a:r>
              <a:rPr lang="en-US" sz="2000" dirty="0" smtClean="0"/>
              <a:t>kernel </a:t>
            </a:r>
            <a:r>
              <a:rPr lang="en-US" sz="2000" dirty="0"/>
              <a:t>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10924" y="1844824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9267716" cy="441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7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354912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</a:t>
            </a:r>
            <a:r>
              <a:rPr lang="en-US" sz="2000" dirty="0" smtClean="0"/>
              <a:t>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132856"/>
            <a:ext cx="9721272" cy="463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8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66836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1,2,3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PCA after parallel 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552220" y="155679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9116531" cy="43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1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348880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All Stimulations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419871" y="1160127"/>
            <a:ext cx="537274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*Before changing back the formula  </a:t>
            </a:r>
            <a:endParaRPr lang="he-IL" sz="12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39" y="1421923"/>
            <a:ext cx="1810601" cy="3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492896"/>
            <a:ext cx="9615500" cy="457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All Stimulations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99772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1753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901137" cy="4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76256" y="211369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mean of all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</a:t>
            </a:r>
            <a:endParaRPr lang="he-IL" sz="1400" dirty="0"/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1262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916832"/>
            <a:ext cx="9792233" cy="466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1916832"/>
            <a:ext cx="19442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 smtClean="0"/>
              <a:t>Pmean</a:t>
            </a:r>
            <a:r>
              <a:rPr lang="en-US" sz="1400" dirty="0" smtClean="0"/>
              <a:t> is </a:t>
            </a:r>
            <a:r>
              <a:rPr lang="en-US" sz="1400" dirty="0" err="1" smtClean="0"/>
              <a:t>riemannian</a:t>
            </a:r>
            <a:r>
              <a:rPr lang="en-US" sz="1400" dirty="0" smtClean="0"/>
              <a:t> means of first subject </a:t>
            </a:r>
            <a:endParaRPr lang="he-IL" sz="1400" dirty="0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6,12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3,13,15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0129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23528" y="900539"/>
            <a:ext cx="8229600" cy="1066800"/>
          </a:xfrm>
        </p:spPr>
        <p:txBody>
          <a:bodyPr/>
          <a:lstStyle/>
          <a:p>
            <a:r>
              <a:rPr lang="en-US" b="1" dirty="0" smtClean="0">
                <a:cs typeface="+mn-cs"/>
              </a:rPr>
              <a:t>Bad Electrodes per Subject</a:t>
            </a:r>
            <a:endParaRPr lang="he-IL" b="1" dirty="0"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988840"/>
            <a:ext cx="9801745" cy="466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0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="" xmlns:a16="http://schemas.microsoft.com/office/drawing/2014/main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48988"/>
              </p:ext>
            </p:extLst>
          </p:nvPr>
        </p:nvGraphicFramePr>
        <p:xfrm>
          <a:off x="6084168" y="98072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Somatosensory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arm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8406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flash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0294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9775726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" y="2636912"/>
            <a:ext cx="8397081" cy="399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1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772816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2,5,10</a:t>
            </a:r>
            <a:br>
              <a:rPr lang="en-US" sz="2000" dirty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308" y="2103992"/>
            <a:ext cx="9981257" cy="47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6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Subjects </a:t>
            </a:r>
            <a:r>
              <a:rPr lang="en-US" sz="2000" dirty="0"/>
              <a:t>2,5,10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after parallel transport</a:t>
            </a:r>
            <a:br>
              <a:rPr lang="en-US" sz="2000" dirty="0" smtClean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628800"/>
            <a:ext cx="10125273" cy="482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3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="" xmlns:a16="http://schemas.microsoft.com/office/drawing/2014/main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966387"/>
              </p:ext>
            </p:extLst>
          </p:nvPr>
        </p:nvGraphicFramePr>
        <p:xfrm>
          <a:off x="6084168" y="98072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Somatosensory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arm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8406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flash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0294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9775726"/>
                  </a:ext>
                </a:extLst>
              </a:tr>
            </a:tbl>
          </a:graphicData>
        </a:graphic>
      </p:graphicFrame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75513"/>
            <a:ext cx="9621217" cy="458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4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44824"/>
            <a:ext cx="10023642" cy="477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Stimulation 1,3,14</a:t>
            </a:r>
            <a:br>
              <a:rPr lang="en-US" sz="2000" dirty="0" smtClean="0"/>
            </a:br>
            <a:r>
              <a:rPr lang="en-US" sz="2000" dirty="0" smtClean="0"/>
              <a:t>Diffusion maps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628800"/>
            <a:ext cx="10326013" cy="491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0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1,3,14</a:t>
            </a:r>
            <a:br>
              <a:rPr lang="en-US" sz="2000" dirty="0" smtClean="0"/>
            </a:br>
            <a:r>
              <a:rPr lang="en-US" sz="2000" dirty="0"/>
              <a:t>Diffusion maps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9267716" cy="441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0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13,14,15,16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="" xmlns:a16="http://schemas.microsoft.com/office/drawing/2014/main" id="{001CA006-E8EE-4775-97DC-4241F80C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14529"/>
              </p:ext>
            </p:extLst>
          </p:nvPr>
        </p:nvGraphicFramePr>
        <p:xfrm>
          <a:off x="6084168" y="908720"/>
          <a:ext cx="2743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129527048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522856029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8437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158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 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746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 own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8977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FF00FF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44171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CC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GB" sz="1400" b="1" i="0" u="none" strike="noStrike" dirty="0">
                        <a:solidFill>
                          <a:srgbClr val="CC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Sham word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495410027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662975" cy="412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4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/>
              <a:t>Subjects </a:t>
            </a:r>
            <a:r>
              <a:rPr lang="en-US" sz="2000" dirty="0" smtClean="0"/>
              <a:t>2,5,10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13,14,15,16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matrices</a:t>
            </a:r>
            <a:endParaRPr lang="he-IL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0" y="2132856"/>
            <a:ext cx="9477201" cy="451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4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66800"/>
          </a:xfrm>
        </p:spPr>
        <p:txBody>
          <a:bodyPr/>
          <a:lstStyle/>
          <a:p>
            <a:r>
              <a:rPr lang="en-US" b="1" dirty="0" smtClean="0">
                <a:cs typeface="+mn-cs"/>
              </a:rPr>
              <a:t>Bad Electrodes Histogram</a:t>
            </a:r>
            <a:endParaRPr lang="he-IL" b="1" dirty="0"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3068960"/>
            <a:ext cx="10830540" cy="296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6855"/>
            <a:ext cx="9595817" cy="458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Sick 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before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516166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132856"/>
            <a:ext cx="9418901" cy="448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Sick 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covariance </a:t>
            </a:r>
            <a:r>
              <a:rPr lang="en-US" sz="2000" dirty="0"/>
              <a:t>matrices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653689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Sick 1,2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Stimulation </a:t>
            </a:r>
            <a:r>
              <a:rPr lang="en-US" sz="2000" dirty="0" smtClean="0"/>
              <a:t>1,15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PCA </a:t>
            </a:r>
            <a:r>
              <a:rPr lang="en-US" sz="2000" dirty="0" smtClean="0"/>
              <a:t>after parallel </a:t>
            </a:r>
            <a:r>
              <a:rPr lang="en-US" sz="2000" dirty="0"/>
              <a:t>transport</a:t>
            </a:r>
            <a:br>
              <a:rPr lang="en-US" sz="2000" dirty="0"/>
            </a:br>
            <a:r>
              <a:rPr lang="en-US" sz="2000" dirty="0" smtClean="0"/>
              <a:t>kernel matrices</a:t>
            </a:r>
            <a:endParaRPr lang="he-IL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4" y="2132856"/>
            <a:ext cx="8965345" cy="427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49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29600" cy="1066800"/>
          </a:xfrm>
        </p:spPr>
        <p:txBody>
          <a:bodyPr/>
          <a:lstStyle/>
          <a:p>
            <a:r>
              <a:rPr lang="en-US" b="1" dirty="0" smtClean="0"/>
              <a:t>Histogram – per Subject</a:t>
            </a:r>
            <a:endParaRPr lang="he-IL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1733829"/>
            <a:ext cx="11118381" cy="529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1520" y="90872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Bad Electrodes </a:t>
            </a:r>
            <a:r>
              <a:rPr lang="en-US" b="1" dirty="0" smtClean="0"/>
              <a:t>Histogram</a:t>
            </a:r>
            <a:br>
              <a:rPr lang="en-US" b="1" dirty="0" smtClean="0"/>
            </a:br>
            <a:r>
              <a:rPr lang="en-US" sz="2700" b="1" dirty="0" smtClean="0"/>
              <a:t>Potential Good Electrodes  </a:t>
            </a:r>
            <a:endParaRPr lang="he-I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22353"/>
            <a:ext cx="5976664" cy="4480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8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74848" y="94354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+mn-cs"/>
              </a:rPr>
              <a:t>Histogram – per </a:t>
            </a:r>
            <a:r>
              <a:rPr lang="en-US" b="1" dirty="0" smtClean="0">
                <a:cs typeface="+mn-cs"/>
              </a:rPr>
              <a:t>Subject</a:t>
            </a:r>
            <a:br>
              <a:rPr lang="en-US" b="1" dirty="0" smtClean="0">
                <a:cs typeface="+mn-cs"/>
              </a:rPr>
            </a:br>
            <a:r>
              <a:rPr lang="en-US" sz="2700" b="1" dirty="0">
                <a:cs typeface="+mn-cs"/>
              </a:rPr>
              <a:t>Potential Good Electrodes</a:t>
            </a:r>
            <a:endParaRPr lang="he-IL" sz="2700" dirty="0"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1988839"/>
            <a:ext cx="10664825" cy="507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1520" y="2204864"/>
            <a:ext cx="8458200" cy="1470025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Confusion Matrix</a:t>
            </a:r>
            <a:endParaRPr lang="he-IL" sz="4800" b="1" dirty="0"/>
          </a:p>
        </p:txBody>
      </p:sp>
    </p:spTree>
    <p:extLst>
      <p:ext uri="{BB962C8B-B14F-4D97-AF65-F5344CB8AC3E}">
        <p14:creationId xmlns:p14="http://schemas.microsoft.com/office/powerpoint/2010/main" val="12666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healthy subjects</a:t>
            </a:r>
            <a:br>
              <a:rPr lang="en-US" dirty="0" smtClean="0"/>
            </a:br>
            <a:r>
              <a:rPr lang="en-US" dirty="0" smtClean="0"/>
              <a:t>All stimulation</a:t>
            </a:r>
            <a:br>
              <a:rPr lang="en-US" dirty="0" smtClean="0"/>
            </a:br>
            <a:r>
              <a:rPr lang="en-US" dirty="0" smtClean="0"/>
              <a:t>PCA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0413"/>
            <a:ext cx="6408712" cy="480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0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healthy subjects</a:t>
            </a:r>
            <a:br>
              <a:rPr lang="en-US" dirty="0"/>
            </a:br>
            <a:r>
              <a:rPr lang="en-US" dirty="0"/>
              <a:t>All </a:t>
            </a:r>
            <a:r>
              <a:rPr lang="en-US" dirty="0" smtClean="0"/>
              <a:t>stimulation</a:t>
            </a:r>
            <a:br>
              <a:rPr lang="en-US" dirty="0" smtClean="0"/>
            </a:br>
            <a:r>
              <a:rPr lang="en-US" dirty="0" smtClean="0"/>
              <a:t>Gaussian SVM – confusion matrix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pic>
        <p:nvPicPr>
          <p:cNvPr id="1026" name="Picture 2" descr="C:\Users\User\Desktop\gal\Technion\EEG_Project\EEG_Code\EEG_SIgnals_SVM\confmat_gaussianSVM58.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223890" cy="42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1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עירוני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1584</TotalTime>
  <Words>161</Words>
  <Application>Microsoft Office PowerPoint</Application>
  <PresentationFormat>‫הצגה על המסך (4:3)</PresentationFormat>
  <Paragraphs>76</Paragraphs>
  <Slides>32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3" baseType="lpstr">
      <vt:lpstr>עירוני</vt:lpstr>
      <vt:lpstr>Electrodes Statistics</vt:lpstr>
      <vt:lpstr>Bad Electrodes per Subject</vt:lpstr>
      <vt:lpstr>Bad Electrodes Histogram</vt:lpstr>
      <vt:lpstr>Histogram – per Subject</vt:lpstr>
      <vt:lpstr>Bad Electrodes Histogram Potential Good Electrodes  </vt:lpstr>
      <vt:lpstr>Histogram – per Subject Potential Good Electrodes</vt:lpstr>
      <vt:lpstr>Confusion Matrix</vt:lpstr>
      <vt:lpstr>All healthy subjects All stimulation PCA</vt:lpstr>
      <vt:lpstr>All healthy subjects All stimulation Gaussian SVM – confusion matrix </vt:lpstr>
      <vt:lpstr>Parallel Transport</vt:lpstr>
      <vt:lpstr>Subjects 1,2,3 Stimulation 1,2,3 PCA before parallel transport kernel matrices</vt:lpstr>
      <vt:lpstr>Subjects 1,2,3 Stimulation 1,2,3 PCA after parallel transport kernel matrices</vt:lpstr>
      <vt:lpstr>Subjects 1,2,3 Stimulation 1,2,3 PCA before parallel transport covariance matrices</vt:lpstr>
      <vt:lpstr>Subjects 1,2,3 Stimulation 1,2,3 PCA after parallel transport covariance matrices</vt:lpstr>
      <vt:lpstr>Subjects 1,2 All Stimulations PCA before parallel transport covariance matrices</vt:lpstr>
      <vt:lpstr>Subjects 1,2 All Stimulations PCA after parallel transport covariance matrices</vt:lpstr>
      <vt:lpstr>Subjects 6,12 Stimulation 3,13,15 PCA before parallel transport covariance matrices</vt:lpstr>
      <vt:lpstr>Subjects 6,12 Stimulation 3,13,15 PCA after parallel transport covariance matrices</vt:lpstr>
      <vt:lpstr>Subjects 6,12 Stimulation 3,13,15 PCA after parallel transport covariance matrices</vt:lpstr>
      <vt:lpstr>Subjects 2,5,10 Stimulation 1,3,14 PCA before parallel transport covariance matrices</vt:lpstr>
      <vt:lpstr>Subjects 2,5,10 Stimulation 1,3,14 PCA after parallel transport covariance matrices</vt:lpstr>
      <vt:lpstr>Subjects 2,5,10 Stimulation 1,3,14 Diffusion maps before parallel transport covariance matrices</vt:lpstr>
      <vt:lpstr>Subjects 2,5,10 Stimulation 1,3,14 Diffusion maps after parallel transport covariance matrices</vt:lpstr>
      <vt:lpstr>Subjects 2,5,10 Stimulation 1,3,14 PCA before parallel transport kernel matrices</vt:lpstr>
      <vt:lpstr>Subjects 2,5,10 Stimulation 1,3,14 PCA after parallel transport kernel matrices</vt:lpstr>
      <vt:lpstr>Subjects 2,5,10 Stimulation 1,3,14 Diffusion maps before parallel transport kernel matrices</vt:lpstr>
      <vt:lpstr>Subjects 2,5,10 Stimulation 1,3,14 Diffusion maps after parallel transport kernel matrices</vt:lpstr>
      <vt:lpstr>Subjects 2,5,10 Stimulation 13,14,15,16 PCA before parallel transport covariance matrices</vt:lpstr>
      <vt:lpstr>Subjects 2,5,10 Stimulation 13,14,15,16 PCA after parallel transport covariance matrices</vt:lpstr>
      <vt:lpstr>Sick 1,2 Stimulation 1,15 PCA before parallel transport covariance matrices</vt:lpstr>
      <vt:lpstr>Sick 1,2 Stimulation 1,15 PCA after parallel transport covariance matrices</vt:lpstr>
      <vt:lpstr>Sick 1,2 Stimulation 1,15 PCA after parallel transport kernel matrices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Electrodes Statistics</dc:title>
  <dc:creator>User</dc:creator>
  <cp:lastModifiedBy>User</cp:lastModifiedBy>
  <cp:revision>35</cp:revision>
  <dcterms:created xsi:type="dcterms:W3CDTF">2017-11-28T18:26:58Z</dcterms:created>
  <dcterms:modified xsi:type="dcterms:W3CDTF">2017-12-04T10:52:22Z</dcterms:modified>
</cp:coreProperties>
</file>